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8" r:id="rId11"/>
    <p:sldId id="269" r:id="rId12"/>
    <p:sldId id="270" r:id="rId13"/>
    <p:sldId id="285" r:id="rId14"/>
    <p:sldId id="271" r:id="rId15"/>
    <p:sldId id="281" r:id="rId16"/>
    <p:sldId id="280" r:id="rId17"/>
    <p:sldId id="274" r:id="rId18"/>
    <p:sldId id="275" r:id="rId19"/>
    <p:sldId id="278" r:id="rId20"/>
    <p:sldId id="284" r:id="rId21"/>
    <p:sldId id="266" r:id="rId22"/>
    <p:sldId id="26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8" d="100"/>
          <a:sy n="88" d="100"/>
        </p:scale>
        <p:origin x="130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5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45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5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4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0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61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18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7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3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7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8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ED258-02EE-4096-94ED-74416E4B7104}" type="datetimeFigureOut">
              <a:rPr lang="ko-KR" altLang="en-US" smtClean="0"/>
              <a:t>2017-08-24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DD674-4F8E-4D1D-818E-D0CA42CAD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1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EarthQuake/EarthQuake.ex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양쪽 모서리가 둥근 사각형 31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345517" y="2636912"/>
            <a:ext cx="40991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E</a:t>
            </a:r>
            <a:r>
              <a:rPr lang="en-US" altLang="ko-KR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arthquake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16" y="2199791"/>
            <a:ext cx="2438400" cy="24384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68817" y="5178606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Rak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jun</a:t>
            </a:r>
            <a:r>
              <a:rPr lang="en-US" altLang="ko-KR" dirty="0" smtClean="0">
                <a:solidFill>
                  <a:schemeClr val="bg1"/>
                </a:solidFill>
              </a:rPr>
              <a:t> Choi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MinHyuk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Jang</a:t>
            </a: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Younjae</a:t>
            </a:r>
            <a:r>
              <a:rPr lang="en-US" altLang="ko-KR" dirty="0" smtClean="0">
                <a:solidFill>
                  <a:schemeClr val="bg1"/>
                </a:solidFill>
              </a:rPr>
              <a:t> Oh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3C1131-015B-4FE6-8F50-D4CF81F2CE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" y="4662386"/>
            <a:ext cx="1556482" cy="15564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FFE232-8DD1-4497-98BD-7FA15E0CA2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34" y="4869160"/>
            <a:ext cx="1137250" cy="1142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00192" y="4796186"/>
            <a:ext cx="245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E8BD05"/>
                </a:solidFill>
              </a:rPr>
              <a:t>K</a:t>
            </a:r>
            <a:r>
              <a:rPr lang="en-US" altLang="ko-KR" dirty="0" err="1" smtClean="0">
                <a:solidFill>
                  <a:schemeClr val="bg1"/>
                </a:solidFill>
              </a:rPr>
              <a:t>ookmin</a:t>
            </a:r>
            <a:r>
              <a:rPr lang="en-US" altLang="ko-KR" dirty="0" smtClean="0">
                <a:solidFill>
                  <a:schemeClr val="bg1"/>
                </a:solidFill>
              </a:rPr>
              <a:t> University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1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600" y="457508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2. Skills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 b="4578"/>
          <a:stretch/>
        </p:blipFill>
        <p:spPr>
          <a:xfrm>
            <a:off x="377225" y="1241376"/>
            <a:ext cx="8389550" cy="44310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225" y="5805264"/>
            <a:ext cx="505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Set up Furniture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5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519" y="453304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2. Skills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" b="6031"/>
          <a:stretch/>
        </p:blipFill>
        <p:spPr>
          <a:xfrm>
            <a:off x="485800" y="1340768"/>
            <a:ext cx="8172400" cy="4176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5800" y="5661248"/>
            <a:ext cx="58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First Person Camera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47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600" y="457508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2. Skills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1" r="44431" b="-1748"/>
          <a:stretch/>
        </p:blipFill>
        <p:spPr>
          <a:xfrm>
            <a:off x="899592" y="1260646"/>
            <a:ext cx="5544616" cy="44224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9592" y="573325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Shaking Effect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89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608" y="457508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2. Skills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56042"/>
            <a:ext cx="8207989" cy="46169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594928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Making earthquake sound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76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457508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2. Skills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6" r="22430" b="10029"/>
          <a:stretch/>
        </p:blipFill>
        <p:spPr>
          <a:xfrm>
            <a:off x="683568" y="1700808"/>
            <a:ext cx="7304814" cy="31683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568" y="5383708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Using Start 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3168" y="431216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2. Skills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0" y="1309148"/>
            <a:ext cx="8402219" cy="4422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890" y="5875823"/>
            <a:ext cx="506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Changing First Scene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04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608" y="457508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2. Skills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8BD05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-2124" r="3801" b="12929"/>
          <a:stretch/>
        </p:blipFill>
        <p:spPr>
          <a:xfrm>
            <a:off x="611560" y="1885020"/>
            <a:ext cx="7704856" cy="3024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5733256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Changing Second Scene with a Button - 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33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600" y="453272"/>
            <a:ext cx="1550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2. Skills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" b="6409"/>
          <a:stretch/>
        </p:blipFill>
        <p:spPr>
          <a:xfrm>
            <a:off x="305780" y="1309148"/>
            <a:ext cx="8532440" cy="4392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5780" y="5877272"/>
            <a:ext cx="46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Changing Second Scene with a 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25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879812" y="2202163"/>
            <a:ext cx="3384376" cy="2453673"/>
            <a:chOff x="251520" y="260648"/>
            <a:chExt cx="8640960" cy="6264696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251520" y="260648"/>
              <a:ext cx="8640960" cy="6048672"/>
            </a:xfrm>
            <a:prstGeom prst="round2SameRect">
              <a:avLst>
                <a:gd name="adj1" fmla="val 7047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6309320"/>
              <a:ext cx="8640960" cy="216024"/>
            </a:xfrm>
            <a:prstGeom prst="rect">
              <a:avLst/>
            </a:prstGeom>
            <a:solidFill>
              <a:srgbClr val="E8BD05"/>
            </a:solidFill>
            <a:ln>
              <a:solidFill>
                <a:srgbClr val="E8BD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3935756"/>
            <a:ext cx="720080" cy="720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25078" y="3138969"/>
            <a:ext cx="209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Epilogue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3995" y="2229513"/>
            <a:ext cx="596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5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15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5920" y="457508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Reference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99592" y="1203362"/>
            <a:ext cx="74888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Making a house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https://www.youtube.com/watch?v=Ta3HkV_qHTc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https://www.youtube.com/watch?v=Ax3hWJtmkPY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https://www.youtube.com/watch?v=ll7PpGXuHwI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Set up Furniture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https://www.youtube.com/watch?v=Ta3HkV_qHTc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https://www.youtube.com/watch?v=Ax3hWJtmkPY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https://www.youtube.com/watch?v=ll7PpGXuHwI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How to use First Person Camera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https://www.youtube.com/watch?v=lmLG4nC9tm0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https://www.youtube.com/watch?v=Ct4L1az-L7s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Hot to use Scene change &amp; Scene Manager (with limit time)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https://www.youtube.com/watch?v=d7h49NKooKU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https://www.youtube.com/watch?v=d3AoNgqDXCI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Control Mouse Speed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altLang="ko-KR" sz="1600" dirty="0"/>
              <a:t>https://</a:t>
            </a:r>
            <a:r>
              <a:rPr lang="en-US" altLang="ko-KR" sz="1600" dirty="0" smtClean="0"/>
              <a:t>www.youtube.com/watch?v=riX1wv0JYv0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4709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양쪽 모서리가 둥근 사각형 22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979168" y="736656"/>
            <a:ext cx="4062224" cy="5083178"/>
            <a:chOff x="5293869" y="1661839"/>
            <a:chExt cx="4062224" cy="5083178"/>
          </a:xfrm>
        </p:grpSpPr>
        <p:grpSp>
          <p:nvGrpSpPr>
            <p:cNvPr id="8" name="그룹 7"/>
            <p:cNvGrpSpPr/>
            <p:nvPr/>
          </p:nvGrpSpPr>
          <p:grpSpPr>
            <a:xfrm>
              <a:off x="5293869" y="1661839"/>
              <a:ext cx="3044569" cy="720080"/>
              <a:chOff x="5435029" y="1661839"/>
              <a:chExt cx="3044569" cy="72008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5029" y="1661839"/>
                <a:ext cx="720080" cy="72008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6153320" y="1770731"/>
                <a:ext cx="23262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8BD05"/>
                    </a:solidFill>
                    <a:latin typeface="-윤고딕330" pitchFamily="18" charset="-127"/>
                    <a:ea typeface="-윤고딕330" pitchFamily="18" charset="-127"/>
                  </a:rPr>
                  <a:t>Team Member</a:t>
                </a:r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8BD05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293869" y="2703201"/>
              <a:ext cx="3619920" cy="830997"/>
              <a:chOff x="5069947" y="1220650"/>
              <a:chExt cx="3619920" cy="830997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9947" y="1248382"/>
                <a:ext cx="720080" cy="72008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860246" y="1220650"/>
                <a:ext cx="28296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8BD05"/>
                    </a:solidFill>
                    <a:latin typeface="-윤고딕330" pitchFamily="18" charset="-127"/>
                    <a:ea typeface="-윤고딕330" pitchFamily="18" charset="-127"/>
                  </a:rPr>
                  <a:t>Topic </a:t>
                </a:r>
              </a:p>
              <a:p>
                <a:r>
                  <a:rPr lang="en-US" altLang="ko-KR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8BD05"/>
                    </a:solidFill>
                    <a:latin typeface="-윤고딕330" pitchFamily="18" charset="-127"/>
                    <a:ea typeface="-윤고딕330" pitchFamily="18" charset="-127"/>
                  </a:rPr>
                  <a:t>Selection Process</a:t>
                </a:r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8BD05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293869" y="3747822"/>
              <a:ext cx="4062224" cy="720080"/>
              <a:chOff x="5069947" y="782720"/>
              <a:chExt cx="4062224" cy="720080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9947" y="782720"/>
                <a:ext cx="720080" cy="72008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5864930" y="917414"/>
                <a:ext cx="32672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8BD05"/>
                    </a:solidFill>
                    <a:latin typeface="-윤고딕330" pitchFamily="18" charset="-127"/>
                    <a:ea typeface="-윤고딕330" pitchFamily="18" charset="-127"/>
                  </a:rPr>
                  <a:t>Game Demonstration</a:t>
                </a:r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8BD05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364088" y="6024937"/>
              <a:ext cx="2253271" cy="720080"/>
              <a:chOff x="5505248" y="1577284"/>
              <a:chExt cx="2253271" cy="720080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5248" y="1577284"/>
                <a:ext cx="720080" cy="72008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299465" y="1610798"/>
                <a:ext cx="14590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8BD05"/>
                    </a:solidFill>
                    <a:latin typeface="-윤고딕330" pitchFamily="18" charset="-127"/>
                    <a:ea typeface="-윤고딕330" pitchFamily="18" charset="-127"/>
                  </a:rPr>
                  <a:t>Epilogue</a:t>
                </a:r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8BD05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63825"/>
            <a:ext cx="1538461" cy="153846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605" y="2344629"/>
            <a:ext cx="2448272" cy="76157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30377" y="2402251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8BD05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87" y="3951671"/>
            <a:ext cx="720080" cy="7200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18519" y="3988614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Tool &amp; Skill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8BD05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1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562" y="457508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Reference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1844824"/>
            <a:ext cx="74888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2000" dirty="0"/>
              <a:t>Learn Unity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sz="2000" dirty="0"/>
              <a:t>http://unity3.com/kr/learn/tutorials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2000" dirty="0"/>
              <a:t>Adding Sound effect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sz="2000" dirty="0"/>
              <a:t>http://forum.unity3d.com/threads/simple-first-person-camera-script.417611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2000" dirty="0"/>
              <a:t>Making Background Sound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ko-KR" sz="2000" dirty="0"/>
              <a:t>http://udcreplay.nexon.com/NDC2017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484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43275" y="3013502"/>
            <a:ext cx="1457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Q&amp;A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24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83768" y="3013501"/>
            <a:ext cx="3580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THANK YOU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9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879812" y="2202163"/>
            <a:ext cx="3384376" cy="2453673"/>
            <a:chOff x="251520" y="260648"/>
            <a:chExt cx="8640960" cy="6264696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251520" y="260648"/>
              <a:ext cx="8640960" cy="6048672"/>
            </a:xfrm>
            <a:prstGeom prst="round2SameRect">
              <a:avLst>
                <a:gd name="adj1" fmla="val 7047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6309320"/>
              <a:ext cx="8640960" cy="216024"/>
            </a:xfrm>
            <a:prstGeom prst="rect">
              <a:avLst/>
            </a:prstGeom>
            <a:solidFill>
              <a:srgbClr val="E8BD05"/>
            </a:solidFill>
            <a:ln>
              <a:solidFill>
                <a:srgbClr val="E8BD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3935756"/>
            <a:ext cx="720080" cy="720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2893" y="3063529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Team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3995" y="2229513"/>
            <a:ext cx="574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1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3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388" y="362226"/>
            <a:ext cx="325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Team Members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2" y="1704393"/>
            <a:ext cx="2080485" cy="2773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10896" r="14140" b="18233"/>
          <a:stretch/>
        </p:blipFill>
        <p:spPr>
          <a:xfrm>
            <a:off x="3645029" y="1668326"/>
            <a:ext cx="1907041" cy="28100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21454" r="7613" b="21986"/>
          <a:stretch/>
        </p:blipFill>
        <p:spPr>
          <a:xfrm>
            <a:off x="6124843" y="1729492"/>
            <a:ext cx="2160240" cy="2723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600" y="5070681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Younjae</a:t>
            </a:r>
            <a:r>
              <a:rPr lang="en-US" altLang="ko-KR" sz="2400" dirty="0" smtClean="0"/>
              <a:t> Oh	       </a:t>
            </a:r>
            <a:r>
              <a:rPr lang="en-US" altLang="ko-KR" sz="2400" dirty="0" err="1" smtClean="0"/>
              <a:t>MinHyuk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Jang      </a:t>
            </a:r>
            <a:r>
              <a:rPr lang="en-US" altLang="ko-KR" sz="2400" dirty="0" err="1" smtClean="0"/>
              <a:t>Rak</a:t>
            </a:r>
            <a:r>
              <a:rPr lang="en-US" altLang="ko-KR" sz="2400" dirty="0" smtClean="0"/>
              <a:t> Jun  Choi</a:t>
            </a:r>
          </a:p>
          <a:p>
            <a:r>
              <a:rPr lang="en-US" altLang="ko-KR" sz="2400" dirty="0" smtClean="0"/>
              <a:t>(Freshman)	         (Freshman) 	       (Sophomore)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7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879812" y="2202163"/>
            <a:ext cx="3384376" cy="2453673"/>
            <a:chOff x="251520" y="260648"/>
            <a:chExt cx="8640960" cy="6264696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251520" y="260648"/>
              <a:ext cx="8640960" cy="6048672"/>
            </a:xfrm>
            <a:prstGeom prst="round2SameRect">
              <a:avLst>
                <a:gd name="adj1" fmla="val 7047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6309320"/>
              <a:ext cx="8640960" cy="216024"/>
            </a:xfrm>
            <a:prstGeom prst="rect">
              <a:avLst/>
            </a:prstGeom>
            <a:solidFill>
              <a:srgbClr val="E8BD05"/>
            </a:solidFill>
            <a:ln>
              <a:solidFill>
                <a:srgbClr val="E8BD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3935756"/>
            <a:ext cx="720080" cy="720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9181" y="3067246"/>
            <a:ext cx="32656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Topic </a:t>
            </a:r>
          </a:p>
          <a:p>
            <a:pPr algn="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Selecting Process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3995" y="2229513"/>
            <a:ext cx="574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2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5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188640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691" y="459778"/>
            <a:ext cx="43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Topic Selecting Process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8BD05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0545" y="123275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Game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1883061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2000" dirty="0"/>
              <a:t>Helping to recover mental illness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2000" dirty="0"/>
              <a:t>             </a:t>
            </a:r>
            <a:r>
              <a:rPr lang="en-US" altLang="ko-KR" sz="2000" dirty="0" smtClean="0"/>
              <a:t>            </a:t>
            </a:r>
            <a:r>
              <a:rPr lang="en-US" altLang="ko-KR" sz="2000" dirty="0"/>
              <a:t>PTSD(Post Traumatic Stress disorder)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2000" dirty="0"/>
              <a:t>                         PTSD from car </a:t>
            </a:r>
            <a:r>
              <a:rPr lang="en-US" altLang="ko-KR" sz="2000" dirty="0" smtClean="0"/>
              <a:t>accident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30545" y="356795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Education Program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8083" y="427569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2000" dirty="0"/>
              <a:t>Prevent PTSD from car accident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2000" dirty="0" smtClean="0"/>
              <a:t>Evacuation from earthquake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977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879812" y="2202163"/>
            <a:ext cx="3384376" cy="2453673"/>
            <a:chOff x="251520" y="260648"/>
            <a:chExt cx="8640960" cy="6264696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251520" y="260648"/>
              <a:ext cx="8640960" cy="6048672"/>
            </a:xfrm>
            <a:prstGeom prst="round2SameRect">
              <a:avLst>
                <a:gd name="adj1" fmla="val 7047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6309320"/>
              <a:ext cx="8640960" cy="216024"/>
            </a:xfrm>
            <a:prstGeom prst="rect">
              <a:avLst/>
            </a:prstGeom>
            <a:solidFill>
              <a:srgbClr val="E8BD05"/>
            </a:solidFill>
            <a:ln>
              <a:solidFill>
                <a:srgbClr val="E8BD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3935756"/>
            <a:ext cx="720080" cy="720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9872" y="2951946"/>
            <a:ext cx="26901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Program</a:t>
            </a:r>
          </a:p>
          <a:p>
            <a:pPr algn="r"/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Demonstration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3995" y="2229513"/>
            <a:ext cx="574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3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그림 10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41" t="25701" r="52611" b="24984"/>
          <a:stretch/>
        </p:blipFill>
        <p:spPr>
          <a:xfrm>
            <a:off x="2951819" y="2259130"/>
            <a:ext cx="93610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879812" y="2202163"/>
            <a:ext cx="3384376" cy="2453673"/>
            <a:chOff x="251520" y="260648"/>
            <a:chExt cx="8640960" cy="6264696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251520" y="260648"/>
              <a:ext cx="8640960" cy="6048672"/>
            </a:xfrm>
            <a:prstGeom prst="round2SameRect">
              <a:avLst>
                <a:gd name="adj1" fmla="val 7047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1520" y="6309320"/>
              <a:ext cx="8640960" cy="216024"/>
            </a:xfrm>
            <a:prstGeom prst="rect">
              <a:avLst/>
            </a:prstGeom>
            <a:solidFill>
              <a:srgbClr val="E8BD05"/>
            </a:solidFill>
            <a:ln>
              <a:solidFill>
                <a:srgbClr val="E8BD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3935756"/>
            <a:ext cx="720080" cy="720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45968" y="3105834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Tool &amp; Skill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3995" y="2229513"/>
            <a:ext cx="574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4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98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51520" y="260648"/>
            <a:ext cx="8640960" cy="6048672"/>
          </a:xfrm>
          <a:prstGeom prst="round2SameRect">
            <a:avLst>
              <a:gd name="adj1" fmla="val 7047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4696" y="459886"/>
            <a:ext cx="1749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8BD05"/>
                </a:solidFill>
                <a:latin typeface="-윤고딕330" pitchFamily="18" charset="-127"/>
                <a:ea typeface="-윤고딕330" pitchFamily="18" charset="-127"/>
              </a:rPr>
              <a:t>1. Tools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6309320"/>
            <a:ext cx="8640960" cy="216024"/>
          </a:xfrm>
          <a:prstGeom prst="rect">
            <a:avLst/>
          </a:prstGeom>
          <a:solidFill>
            <a:srgbClr val="E8BD05"/>
          </a:solidFill>
          <a:ln>
            <a:solidFill>
              <a:srgbClr val="E8BD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69112"/>
            <a:ext cx="3337577" cy="17522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18" y="2931895"/>
            <a:ext cx="1050032" cy="10500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81" y="2671614"/>
            <a:ext cx="3007520" cy="15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212</Words>
  <Application>Microsoft Office PowerPoint</Application>
  <PresentationFormat>화면 슬라이드 쇼(4:3)</PresentationFormat>
  <Paragraphs>84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-윤고딕330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Xnote</dc:creator>
  <cp:lastModifiedBy>Leah Oh</cp:lastModifiedBy>
  <cp:revision>47</cp:revision>
  <dcterms:created xsi:type="dcterms:W3CDTF">2011-08-25T00:45:30Z</dcterms:created>
  <dcterms:modified xsi:type="dcterms:W3CDTF">2017-08-24T23:51:26Z</dcterms:modified>
</cp:coreProperties>
</file>